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15"/>
  </p:notesMasterIdLst>
  <p:handoutMasterIdLst>
    <p:handoutMasterId r:id="rId16"/>
  </p:handoutMasterIdLst>
  <p:sldIdLst>
    <p:sldId id="265" r:id="rId5"/>
    <p:sldId id="270" r:id="rId6"/>
    <p:sldId id="267" r:id="rId7"/>
    <p:sldId id="268" r:id="rId8"/>
    <p:sldId id="269" r:id="rId9"/>
    <p:sldId id="273" r:id="rId10"/>
    <p:sldId id="271" r:id="rId11"/>
    <p:sldId id="274" r:id="rId12"/>
    <p:sldId id="272" r:id="rId13"/>
    <p:sldId id="275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0" d="100"/>
          <a:sy n="80" d="100"/>
        </p:scale>
        <p:origin x="60" y="25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</a:t>
            </a:r>
            <a:r>
              <a:rPr lang="it-IT"/>
              <a:t>, Brant Chad </a:t>
            </a:r>
            <a:r>
              <a:rPr lang="it-IT" dirty="0"/>
              <a:t>Dolling, and </a:t>
            </a:r>
            <a:r>
              <a:rPr lang="it-IT"/>
              <a:t>Kegan McIlwaine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Melee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8165465" y="3429000"/>
            <a:ext cx="40233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</a:t>
            </a:r>
            <a:r>
              <a:rPr lang="en-US" dirty="0" err="1"/>
              <a:t>Gamecube</a:t>
            </a:r>
            <a:endParaRPr lang="en-US" dirty="0"/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</a:t>
            </a:r>
            <a:r>
              <a:rPr lang="en-US"/>
              <a:t>local networks</a:t>
            </a:r>
            <a:endParaRPr lang="en-US" dirty="0"/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Partially Observable through the game’s RAM</a:t>
            </a:r>
          </a:p>
          <a:p>
            <a:r>
              <a:rPr lang="en-US" dirty="0"/>
              <a:t>Deterministic not Stochastic</a:t>
            </a:r>
          </a:p>
          <a:p>
            <a:r>
              <a:rPr lang="en-US" dirty="0"/>
              <a:t>Multiple Agents</a:t>
            </a:r>
          </a:p>
          <a:p>
            <a:r>
              <a:rPr lang="en-US" dirty="0"/>
              <a:t>Sequential not Episodic</a:t>
            </a:r>
          </a:p>
          <a:p>
            <a:r>
              <a:rPr lang="en-US" dirty="0"/>
              <a:t>Dynamic not Static</a:t>
            </a:r>
          </a:p>
          <a:p>
            <a:r>
              <a:rPr lang="en-US" dirty="0"/>
              <a:t>Unknown physics</a:t>
            </a:r>
          </a:p>
          <a:p>
            <a:r>
              <a:rPr lang="en-US" dirty="0"/>
              <a:t>Discrete not continuous</a:t>
            </a:r>
          </a:p>
        </p:txBody>
      </p:sp>
    </p:spTree>
    <p:extLst>
      <p:ext uri="{BB962C8B-B14F-4D97-AF65-F5344CB8AC3E}">
        <p14:creationId xmlns:p14="http://schemas.microsoft.com/office/powerpoint/2010/main" val="128309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3924" y="2362200"/>
            <a:ext cx="10016104" cy="34290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Area in which the most problems we had arose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</a:t>
            </a:r>
            <a:r>
              <a:rPr lang="en-US"/>
              <a:t>–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1562</TotalTime>
  <Words>404</Words>
  <Application>Microsoft Office PowerPoint</Application>
  <PresentationFormat>Custom</PresentationFormat>
  <Paragraphs>49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Our Solution</vt:lpstr>
      <vt:lpstr>Asynchronous Advantage Actor-Critic (A3C)</vt:lpstr>
      <vt:lpstr>Environment</vt:lpstr>
      <vt:lpstr>Reward System</vt:lpstr>
      <vt:lpstr>Training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44</cp:revision>
  <dcterms:created xsi:type="dcterms:W3CDTF">2017-03-10T06:56:23Z</dcterms:created>
  <dcterms:modified xsi:type="dcterms:W3CDTF">2017-03-29T16:38:39Z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